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64" r:id="rId3"/>
    <p:sldId id="263" r:id="rId4"/>
    <p:sldId id="257" r:id="rId5"/>
    <p:sldId id="265" r:id="rId6"/>
    <p:sldId id="266" r:id="rId7"/>
    <p:sldId id="267" r:id="rId8"/>
    <p:sldId id="268" r:id="rId9"/>
  </p:sldIdLst>
  <p:sldSz cx="12192000" cy="6858000"/>
  <p:notesSz cx="6858000" cy="914400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23F01F-550A-40A3-8605-84030416A59D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1C528-79FC-4A3F-B693-0C128F428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62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4744"/>
            <a:ext cx="10363200" cy="1296144"/>
          </a:xfrm>
        </p:spPr>
        <p:txBody>
          <a:bodyPr>
            <a:normAutofit/>
          </a:bodyPr>
          <a:lstStyle>
            <a:lvl1pPr algn="ctr">
              <a:defRPr sz="4000">
                <a:solidFill>
                  <a:srgbClr val="E61C0E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212976"/>
            <a:ext cx="8534400" cy="576064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9552517" y="6356351"/>
            <a:ext cx="2554816" cy="365125"/>
          </a:xfrm>
        </p:spPr>
        <p:txBody>
          <a:bodyPr/>
          <a:lstStyle>
            <a:lvl1pPr algn="ctr">
              <a:defRPr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CEE08B82-0C93-4EAE-A790-37DCD1621EB5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552518" y="5949951"/>
            <a:ext cx="2516716" cy="365125"/>
          </a:xfrm>
          <a:prstGeom prst="rect">
            <a:avLst/>
          </a:prstGeom>
        </p:spPr>
        <p:txBody>
          <a:bodyPr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kumimoji="0" sz="1800" b="1">
                <a:latin typeface="+mn-lt"/>
                <a:ea typeface="+mn-ea"/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D0D0D"/>
                </a:solidFill>
              </a:defRPr>
            </a:lvl1pPr>
          </a:lstStyle>
          <a:p>
            <a:fld id="{64314BDC-24BB-4F0F-BCDD-27D6C9E51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837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E08B82-0C93-4EAE-A790-37DCD1621EB5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4314BDC-24BB-4F0F-BCDD-27D6C9E51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406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E08B82-0C93-4EAE-A790-37DCD1621EB5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4314BDC-24BB-4F0F-BCDD-27D6C9E51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903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42950" indent="-285750">
              <a:spcBef>
                <a:spcPts val="1000"/>
              </a:spcBef>
              <a:buFont typeface="Arial" pitchFamily="34" charset="0"/>
              <a:buChar char="•"/>
              <a:defRPr/>
            </a:lvl2pPr>
            <a:lvl3pPr>
              <a:spcBef>
                <a:spcPts val="1000"/>
              </a:spcBef>
              <a:defRPr/>
            </a:lvl3pPr>
            <a:lvl4pPr marL="1714500" indent="-342900">
              <a:spcBef>
                <a:spcPts val="1000"/>
              </a:spcBef>
              <a:buFont typeface="Calibri" pitchFamily="34" charset="0"/>
              <a:buChar char="»"/>
              <a:defRPr/>
            </a:lvl4pPr>
            <a:lvl5pPr marL="2057400" indent="-228600">
              <a:spcBef>
                <a:spcPts val="1000"/>
              </a:spcBef>
              <a:buFont typeface="Arial" pitchFamily="34" charset="0"/>
              <a:buChar char="»"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E08B82-0C93-4EAE-A790-37DCD1621EB5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4314BDC-24BB-4F0F-BCDD-27D6C9E51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53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E08B82-0C93-4EAE-A790-37DCD1621EB5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4314BDC-24BB-4F0F-BCDD-27D6C9E51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126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E08B82-0C93-4EAE-A790-37DCD1621EB5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4314BDC-24BB-4F0F-BCDD-27D6C9E51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40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E08B82-0C93-4EAE-A790-37DCD1621EB5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4314BDC-24BB-4F0F-BCDD-27D6C9E51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670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E08B82-0C93-4EAE-A790-37DCD1621EB5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4314BDC-24BB-4F0F-BCDD-27D6C9E51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773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E08B82-0C93-4EAE-A790-37DCD1621EB5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4314BDC-24BB-4F0F-BCDD-27D6C9E51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60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E08B82-0C93-4EAE-A790-37DCD1621EB5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4314BDC-24BB-4F0F-BCDD-27D6C9E51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638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E08B82-0C93-4EAE-A790-37DCD1621EB5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4314BDC-24BB-4F0F-BCDD-27D6C9E51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147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CEE08B82-0C93-4EAE-A790-37DCD1621EB5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83151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200">
                <a:solidFill>
                  <a:srgbClr val="7F7F7F"/>
                </a:solidFill>
                <a:ea typeface="新細明體" pitchFamily="18" charset="-120"/>
              </a:defRPr>
            </a:lvl1pPr>
          </a:lstStyle>
          <a:p>
            <a:fld id="{64314BDC-24BB-4F0F-BCDD-27D6C9E51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533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D00600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»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47CEDC5-1B8F-1DB1-A74B-3E222938CA2D}"/>
              </a:ext>
            </a:extLst>
          </p:cNvPr>
          <p:cNvSpPr txBox="1"/>
          <p:nvPr/>
        </p:nvSpPr>
        <p:spPr>
          <a:xfrm>
            <a:off x="2774930" y="1828801"/>
            <a:ext cx="6642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WSIX-2 SYSTEM DOWN 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處理程序</a:t>
            </a:r>
            <a:endParaRPr lang="en-US" sz="3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77958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DCD39FD2-CAF4-B859-5F51-027163DA59CD}"/>
              </a:ext>
            </a:extLst>
          </p:cNvPr>
          <p:cNvSpPr txBox="1"/>
          <p:nvPr/>
        </p:nvSpPr>
        <p:spPr>
          <a:xfrm>
            <a:off x="834501" y="372862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TW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WSIX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當機處理程序</a:t>
            </a:r>
            <a:endParaRPr lang="en-US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87B65F6-14DD-7826-FD99-8CF283B64D18}"/>
              </a:ext>
            </a:extLst>
          </p:cNvPr>
          <p:cNvSpPr txBox="1"/>
          <p:nvPr/>
        </p:nvSpPr>
        <p:spPr>
          <a:xfrm>
            <a:off x="1109708" y="1003177"/>
            <a:ext cx="80057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MEMO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文號：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S220-2012-004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S220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晶圓廠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WSIX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機台當機異常產品處理流程規範</a:t>
            </a:r>
            <a:endParaRPr 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FA63D42-B6EB-C3C3-1C04-0CBCAD77D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896" y="1543406"/>
            <a:ext cx="6287377" cy="74305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4E640724-0429-CA46-5B3E-B4E31A0A0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699" y="2447736"/>
            <a:ext cx="4556719" cy="40693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2751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83209FA9-C50B-2462-A82F-2F8285B968CF}"/>
              </a:ext>
            </a:extLst>
          </p:cNvPr>
          <p:cNvSpPr txBox="1"/>
          <p:nvPr/>
        </p:nvSpPr>
        <p:spPr>
          <a:xfrm>
            <a:off x="4408679" y="2705725"/>
            <a:ext cx="337464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CASE</a:t>
            </a:r>
            <a:r>
              <a:rPr lang="zh-TW" altLang="en-US" sz="4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</a:p>
          <a:p>
            <a:pPr algn="ctr"/>
            <a:r>
              <a:rPr lang="en-US" altLang="zh-TW" sz="4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2024/10/28</a:t>
            </a:r>
            <a:endParaRPr lang="en-US" sz="4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9721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211F6047-C86C-F3A6-8441-FF3CACB88304}"/>
              </a:ext>
            </a:extLst>
          </p:cNvPr>
          <p:cNvSpPr txBox="1"/>
          <p:nvPr/>
        </p:nvSpPr>
        <p:spPr>
          <a:xfrm>
            <a:off x="587743" y="349468"/>
            <a:ext cx="223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</a:t>
            </a:r>
            <a:r>
              <a:rPr lang="en-US" altLang="zh-TW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當下狀況</a:t>
            </a:r>
            <a:endParaRPr lang="en-US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5A4ACC2-66C4-673A-D69D-E453EC97D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96" y="2028492"/>
            <a:ext cx="5760000" cy="432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4DC7C97-3CD7-7E8D-F7FD-707F8A57F166}"/>
              </a:ext>
            </a:extLst>
          </p:cNvPr>
          <p:cNvSpPr/>
          <p:nvPr/>
        </p:nvSpPr>
        <p:spPr>
          <a:xfrm>
            <a:off x="4176603" y="4587857"/>
            <a:ext cx="734607" cy="2238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A86EF34-2151-9945-18A5-D1159E55CA4D}"/>
              </a:ext>
            </a:extLst>
          </p:cNvPr>
          <p:cNvSpPr/>
          <p:nvPr/>
        </p:nvSpPr>
        <p:spPr>
          <a:xfrm>
            <a:off x="991802" y="4012702"/>
            <a:ext cx="419308" cy="4109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C010D45-C6A1-9963-FB1D-6AE649D2F25A}"/>
              </a:ext>
            </a:extLst>
          </p:cNvPr>
          <p:cNvSpPr txBox="1"/>
          <p:nvPr/>
        </p:nvSpPr>
        <p:spPr>
          <a:xfrm>
            <a:off x="3377952" y="5410521"/>
            <a:ext cx="1948739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Buffer pump off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Fore line valve close</a:t>
            </a:r>
            <a:r>
              <a:rPr lang="zh-TW" alt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sz="1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2093FB2E-FDEA-E888-3F90-1ED41092368C}"/>
              </a:ext>
            </a:extLst>
          </p:cNvPr>
          <p:cNvCxnSpPr/>
          <p:nvPr/>
        </p:nvCxnSpPr>
        <p:spPr>
          <a:xfrm flipH="1" flipV="1">
            <a:off x="3999052" y="4962617"/>
            <a:ext cx="88776" cy="3691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B521572-7C5F-32D6-7406-161E81111FBF}"/>
              </a:ext>
            </a:extLst>
          </p:cNvPr>
          <p:cNvSpPr txBox="1"/>
          <p:nvPr/>
        </p:nvSpPr>
        <p:spPr>
          <a:xfrm>
            <a:off x="587743" y="2492938"/>
            <a:ext cx="1948739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Load lock</a:t>
            </a:r>
            <a:r>
              <a:rPr lang="zh-TW" alt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pump off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Fore line valve close</a:t>
            </a:r>
            <a:r>
              <a:rPr lang="zh-TW" alt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sz="1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1B9DD352-6DC0-5AF2-6CFF-88DD7785821D}"/>
              </a:ext>
            </a:extLst>
          </p:cNvPr>
          <p:cNvCxnSpPr>
            <a:cxnSpLocks/>
          </p:cNvCxnSpPr>
          <p:nvPr/>
        </p:nvCxnSpPr>
        <p:spPr>
          <a:xfrm>
            <a:off x="1289261" y="3051669"/>
            <a:ext cx="69822" cy="4109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2B7E3C3-E27F-1696-5322-2C07FDDE11EF}"/>
              </a:ext>
            </a:extLst>
          </p:cNvPr>
          <p:cNvSpPr txBox="1"/>
          <p:nvPr/>
        </p:nvSpPr>
        <p:spPr>
          <a:xfrm>
            <a:off x="4723992" y="4144210"/>
            <a:ext cx="1562928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Buffer pump off</a:t>
            </a:r>
            <a:endParaRPr lang="en-US" sz="1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F216087-3AC0-E53D-A1D1-ACE281935AF3}"/>
              </a:ext>
            </a:extLst>
          </p:cNvPr>
          <p:cNvSpPr txBox="1"/>
          <p:nvPr/>
        </p:nvSpPr>
        <p:spPr>
          <a:xfrm>
            <a:off x="421748" y="5854554"/>
            <a:ext cx="1856920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Load lock pump off</a:t>
            </a:r>
            <a:endParaRPr lang="en-US" sz="1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9FD6B15-BD94-815E-FBB7-9B9177C4A35E}"/>
              </a:ext>
            </a:extLst>
          </p:cNvPr>
          <p:cNvSpPr txBox="1"/>
          <p:nvPr/>
        </p:nvSpPr>
        <p:spPr>
          <a:xfrm>
            <a:off x="887767" y="864558"/>
            <a:ext cx="8708153" cy="872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Buffer pump &amp; Load lock pump off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fore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 valve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關閉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Buffer chamber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Load lock A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間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slit valve open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，壓力約回壓至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1484mTorr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B68170D1-E0CE-968E-F4A7-E21DD95E1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237" y="2028492"/>
            <a:ext cx="5759999" cy="432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B2A18F2D-D03F-624D-02DA-2BCC071D28AC}"/>
              </a:ext>
            </a:extLst>
          </p:cNvPr>
          <p:cNvSpPr txBox="1"/>
          <p:nvPr/>
        </p:nvSpPr>
        <p:spPr>
          <a:xfrm>
            <a:off x="7954712" y="5990688"/>
            <a:ext cx="509307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LLA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D3FF199-A39B-C15D-E121-6BB46D5AC3D7}"/>
              </a:ext>
            </a:extLst>
          </p:cNvPr>
          <p:cNvSpPr txBox="1"/>
          <p:nvPr/>
        </p:nvSpPr>
        <p:spPr>
          <a:xfrm>
            <a:off x="8492366" y="4529669"/>
            <a:ext cx="1223412" cy="43088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11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LLA &amp; Buffer </a:t>
            </a:r>
            <a:r>
              <a:rPr lang="zh-TW" altLang="en-US" sz="11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間</a:t>
            </a:r>
            <a:endParaRPr lang="en-US" altLang="zh-TW" sz="11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1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slit valve open</a:t>
            </a:r>
            <a:endParaRPr lang="en-US" sz="11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CB5864D-D33A-C795-8200-2F77225A8BC4}"/>
              </a:ext>
            </a:extLst>
          </p:cNvPr>
          <p:cNvSpPr txBox="1"/>
          <p:nvPr/>
        </p:nvSpPr>
        <p:spPr>
          <a:xfrm>
            <a:off x="9827840" y="5990687"/>
            <a:ext cx="489236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LL</a:t>
            </a:r>
            <a:r>
              <a:rPr lang="en-US" altLang="zh-TW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endParaRPr lang="en-US" sz="1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07090E20-7254-FE0D-D93D-097F21931BB4}"/>
              </a:ext>
            </a:extLst>
          </p:cNvPr>
          <p:cNvCxnSpPr>
            <a:cxnSpLocks/>
          </p:cNvCxnSpPr>
          <p:nvPr/>
        </p:nvCxnSpPr>
        <p:spPr>
          <a:xfrm flipH="1">
            <a:off x="8802550" y="5024763"/>
            <a:ext cx="142042" cy="2219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8F7B9455-321C-9E84-B7E5-D6A6E8AA3C83}"/>
              </a:ext>
            </a:extLst>
          </p:cNvPr>
          <p:cNvSpPr/>
          <p:nvPr/>
        </p:nvSpPr>
        <p:spPr>
          <a:xfrm>
            <a:off x="8864689" y="4287913"/>
            <a:ext cx="563087" cy="1534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197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211F6047-C86C-F3A6-8441-FF3CACB88304}"/>
              </a:ext>
            </a:extLst>
          </p:cNvPr>
          <p:cNvSpPr txBox="1"/>
          <p:nvPr/>
        </p:nvSpPr>
        <p:spPr>
          <a:xfrm>
            <a:off x="587743" y="349468"/>
            <a:ext cx="223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</a:t>
            </a:r>
            <a:r>
              <a:rPr lang="en-US" altLang="zh-TW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處理程序</a:t>
            </a:r>
            <a:endParaRPr lang="en-US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9FD6B15-BD94-815E-FBB7-9B9177C4A35E}"/>
              </a:ext>
            </a:extLst>
          </p:cNvPr>
          <p:cNvSpPr txBox="1"/>
          <p:nvPr/>
        </p:nvSpPr>
        <p:spPr>
          <a:xfrm>
            <a:off x="887767" y="864558"/>
            <a:ext cx="6518131" cy="2534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當下系統當已無法操作，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buffer pump off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已有回灌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issue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拔除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all fore-line valve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氣管，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reset system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ok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Vent LLA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LLA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產品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Turn on Buffer &amp; Load lock pump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LLA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放入空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cassette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pump down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機台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auto return CH-A/B/F wafer ok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A5FC7AA-E7FE-781A-0218-82F14C42B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37369"/>
            <a:ext cx="5759999" cy="432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802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83209FA9-C50B-2462-A82F-2F8285B968CF}"/>
              </a:ext>
            </a:extLst>
          </p:cNvPr>
          <p:cNvSpPr txBox="1"/>
          <p:nvPr/>
        </p:nvSpPr>
        <p:spPr>
          <a:xfrm>
            <a:off x="4408679" y="2705725"/>
            <a:ext cx="337464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CASE</a:t>
            </a:r>
            <a:r>
              <a:rPr lang="zh-TW" altLang="en-US" sz="4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</a:p>
          <a:p>
            <a:pPr algn="ctr"/>
            <a:r>
              <a:rPr lang="en-US" altLang="zh-TW" sz="4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2024/11/01</a:t>
            </a:r>
            <a:endParaRPr lang="en-US" sz="4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05011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陳列, 電腦, 螢幕 的圖片&#10;&#10;自動產生的描述">
            <a:extLst>
              <a:ext uri="{FF2B5EF4-FFF2-40B4-BE49-F238E27FC236}">
                <a16:creationId xmlns:a16="http://schemas.microsoft.com/office/drawing/2014/main" id="{7BA26A29-C230-27C7-8B8D-DADD5A97CE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82" b="4346"/>
          <a:stretch/>
        </p:blipFill>
        <p:spPr>
          <a:xfrm>
            <a:off x="1331441" y="1748901"/>
            <a:ext cx="5759999" cy="39870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211F6047-C86C-F3A6-8441-FF3CACB88304}"/>
              </a:ext>
            </a:extLst>
          </p:cNvPr>
          <p:cNvSpPr txBox="1"/>
          <p:nvPr/>
        </p:nvSpPr>
        <p:spPr>
          <a:xfrm>
            <a:off x="587743" y="349468"/>
            <a:ext cx="223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</a:t>
            </a:r>
            <a:r>
              <a:rPr lang="en-US" altLang="zh-TW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當下狀況</a:t>
            </a:r>
            <a:endParaRPr lang="en-US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B521572-7C5F-32D6-7406-161E81111FBF}"/>
              </a:ext>
            </a:extLst>
          </p:cNvPr>
          <p:cNvSpPr txBox="1"/>
          <p:nvPr/>
        </p:nvSpPr>
        <p:spPr>
          <a:xfrm>
            <a:off x="3157080" y="5253628"/>
            <a:ext cx="2108719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System </a:t>
            </a:r>
            <a:r>
              <a:rPr lang="zh-TW" alt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卡在重開機畫面</a:t>
            </a:r>
            <a:endParaRPr lang="en-US" sz="1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9FD6B15-BD94-815E-FBB7-9B9177C4A35E}"/>
              </a:ext>
            </a:extLst>
          </p:cNvPr>
          <p:cNvSpPr txBox="1"/>
          <p:nvPr/>
        </p:nvSpPr>
        <p:spPr>
          <a:xfrm>
            <a:off x="887767" y="837924"/>
            <a:ext cx="5981446" cy="456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System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卡在重開機畫面無法操作，無法確定當下狀況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8085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211F6047-C86C-F3A6-8441-FF3CACB88304}"/>
              </a:ext>
            </a:extLst>
          </p:cNvPr>
          <p:cNvSpPr txBox="1"/>
          <p:nvPr/>
        </p:nvSpPr>
        <p:spPr>
          <a:xfrm>
            <a:off x="587743" y="349468"/>
            <a:ext cx="223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</a:t>
            </a:r>
            <a:r>
              <a:rPr lang="en-US" altLang="zh-TW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處理程序</a:t>
            </a:r>
            <a:endParaRPr lang="en-US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9FD6B15-BD94-815E-FBB7-9B9177C4A35E}"/>
              </a:ext>
            </a:extLst>
          </p:cNvPr>
          <p:cNvSpPr txBox="1"/>
          <p:nvPr/>
        </p:nvSpPr>
        <p:spPr>
          <a:xfrm>
            <a:off x="887767" y="793537"/>
            <a:ext cx="7851637" cy="2118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拔除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all fore-line valve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氣管，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reset system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ok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Check Buffer pump &amp; Load lock pump off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fore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 valve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關閉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Buffer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壓力約回壓至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1648mTorr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Load lock B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壓力約回壓至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300mTorr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Turn on Buffer &amp; Load lock pump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機台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auto return CH-B/C/F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robot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上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wafer ok</a:t>
            </a:r>
          </a:p>
        </p:txBody>
      </p:sp>
      <p:pic>
        <p:nvPicPr>
          <p:cNvPr id="5" name="圖片 4" descr="一張含有 文字, 電子產品, 陳列, 電腦 的圖片&#10;&#10;自動產生的描述">
            <a:extLst>
              <a:ext uri="{FF2B5EF4-FFF2-40B4-BE49-F238E27FC236}">
                <a16:creationId xmlns:a16="http://schemas.microsoft.com/office/drawing/2014/main" id="{AEAA4E93-7C37-B2D6-CF23-B6A69357E8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2" t="9574" r="5323" b="10181"/>
          <a:stretch/>
        </p:blipFill>
        <p:spPr>
          <a:xfrm>
            <a:off x="1411549" y="3160451"/>
            <a:ext cx="5113539" cy="31993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A1BED6F-FBCA-E91B-DD96-2E2F7837335B}"/>
              </a:ext>
            </a:extLst>
          </p:cNvPr>
          <p:cNvSpPr txBox="1"/>
          <p:nvPr/>
        </p:nvSpPr>
        <p:spPr>
          <a:xfrm>
            <a:off x="2947226" y="6034301"/>
            <a:ext cx="509307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LLA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35CE3A7-F33F-8738-EDC8-5016478E7D4B}"/>
              </a:ext>
            </a:extLst>
          </p:cNvPr>
          <p:cNvSpPr txBox="1"/>
          <p:nvPr/>
        </p:nvSpPr>
        <p:spPr>
          <a:xfrm>
            <a:off x="5409545" y="4427724"/>
            <a:ext cx="1350050" cy="43088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11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CH-D &amp; Buffer </a:t>
            </a:r>
            <a:r>
              <a:rPr lang="zh-TW" altLang="en-US" sz="11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間</a:t>
            </a:r>
            <a:endParaRPr lang="en-US" altLang="zh-TW" sz="11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1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slit valve open</a:t>
            </a:r>
            <a:endParaRPr lang="en-US" sz="11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4E7DBF3-35BE-296A-C301-7CFD43220ED8}"/>
              </a:ext>
            </a:extLst>
          </p:cNvPr>
          <p:cNvSpPr txBox="1"/>
          <p:nvPr/>
        </p:nvSpPr>
        <p:spPr>
          <a:xfrm>
            <a:off x="4510894" y="6034301"/>
            <a:ext cx="489236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LL</a:t>
            </a:r>
            <a:r>
              <a:rPr lang="en-US" altLang="zh-TW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endParaRPr lang="en-US" sz="1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CE9958C4-4174-9752-9D44-D3F0299C8694}"/>
              </a:ext>
            </a:extLst>
          </p:cNvPr>
          <p:cNvCxnSpPr>
            <a:cxnSpLocks/>
          </p:cNvCxnSpPr>
          <p:nvPr/>
        </p:nvCxnSpPr>
        <p:spPr>
          <a:xfrm flipH="1">
            <a:off x="4573040" y="4858611"/>
            <a:ext cx="764979" cy="995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A043B14F-2654-3D22-5A1C-680208F90BF1}"/>
              </a:ext>
            </a:extLst>
          </p:cNvPr>
          <p:cNvSpPr/>
          <p:nvPr/>
        </p:nvSpPr>
        <p:spPr>
          <a:xfrm>
            <a:off x="3772353" y="4858611"/>
            <a:ext cx="466064" cy="1839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056284"/>
      </p:ext>
    </p:extLst>
  </p:cSld>
  <p:clrMapOvr>
    <a:masterClrMapping/>
  </p:clrMapOvr>
</p:sld>
</file>

<file path=ppt/theme/theme1.xml><?xml version="1.0" encoding="utf-8"?>
<a:theme xmlns:a="http://schemas.openxmlformats.org/drawingml/2006/main" name="佈景主題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佈景主題1</Template>
  <TotalTime>470</TotalTime>
  <Words>252</Words>
  <Application>Microsoft Office PowerPoint</Application>
  <PresentationFormat>寬螢幕</PresentationFormat>
  <Paragraphs>40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4" baseType="lpstr">
      <vt:lpstr>微軟正黑體</vt:lpstr>
      <vt:lpstr>Aptos</vt:lpstr>
      <vt:lpstr>Arial</vt:lpstr>
      <vt:lpstr>Calibri</vt:lpstr>
      <vt:lpstr>Wingdings</vt:lpstr>
      <vt:lpstr>佈景主題1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S220 WCLin15</dc:creator>
  <cp:lastModifiedBy>S220 WCLin15</cp:lastModifiedBy>
  <cp:revision>28</cp:revision>
  <dcterms:created xsi:type="dcterms:W3CDTF">2024-10-28T14:19:17Z</dcterms:created>
  <dcterms:modified xsi:type="dcterms:W3CDTF">2024-11-05T03:08:42Z</dcterms:modified>
</cp:coreProperties>
</file>